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4775200" cy="25273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4" name="Shape 21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n-lt"/>
        <a:ea typeface="+mn-ea"/>
        <a:cs typeface="+mn-cs"/>
        <a:sym typeface="Calibri"/>
      </a:defRPr>
    </a:lvl1pPr>
    <a:lvl2pPr indent="228600" defTabSz="457200" latinLnBrk="0">
      <a:defRPr sz="1200">
        <a:latin typeface="+mn-lt"/>
        <a:ea typeface="+mn-ea"/>
        <a:cs typeface="+mn-cs"/>
        <a:sym typeface="Calibri"/>
      </a:defRPr>
    </a:lvl2pPr>
    <a:lvl3pPr indent="457200" defTabSz="457200" latinLnBrk="0">
      <a:defRPr sz="1200">
        <a:latin typeface="+mn-lt"/>
        <a:ea typeface="+mn-ea"/>
        <a:cs typeface="+mn-cs"/>
        <a:sym typeface="Calibri"/>
      </a:defRPr>
    </a:lvl3pPr>
    <a:lvl4pPr indent="685800" defTabSz="457200" latinLnBrk="0">
      <a:defRPr sz="1200">
        <a:latin typeface="+mn-lt"/>
        <a:ea typeface="+mn-ea"/>
        <a:cs typeface="+mn-cs"/>
        <a:sym typeface="Calibri"/>
      </a:defRPr>
    </a:lvl4pPr>
    <a:lvl5pPr indent="914400" defTabSz="457200" latinLnBrk="0">
      <a:defRPr sz="1200">
        <a:latin typeface="+mn-lt"/>
        <a:ea typeface="+mn-ea"/>
        <a:cs typeface="+mn-cs"/>
        <a:sym typeface="Calibri"/>
      </a:defRPr>
    </a:lvl5pPr>
    <a:lvl6pPr indent="1143000" defTabSz="457200" latinLnBrk="0">
      <a:defRPr sz="1200">
        <a:latin typeface="+mn-lt"/>
        <a:ea typeface="+mn-ea"/>
        <a:cs typeface="+mn-cs"/>
        <a:sym typeface="Calibri"/>
      </a:defRPr>
    </a:lvl6pPr>
    <a:lvl7pPr indent="1371600" defTabSz="457200" latinLnBrk="0">
      <a:defRPr sz="1200">
        <a:latin typeface="+mn-lt"/>
        <a:ea typeface="+mn-ea"/>
        <a:cs typeface="+mn-cs"/>
        <a:sym typeface="Calibri"/>
      </a:defRPr>
    </a:lvl7pPr>
    <a:lvl8pPr indent="1600200" defTabSz="457200" latinLnBrk="0">
      <a:defRPr sz="1200">
        <a:latin typeface="+mn-lt"/>
        <a:ea typeface="+mn-ea"/>
        <a:cs typeface="+mn-cs"/>
        <a:sym typeface="Calibri"/>
      </a:defRPr>
    </a:lvl8pPr>
    <a:lvl9pPr indent="1828800" defTabSz="4572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597693" y="414650"/>
            <a:ext cx="3586164" cy="882087"/>
          </a:xfrm>
          <a:prstGeom prst="rect">
            <a:avLst/>
          </a:prstGeom>
        </p:spPr>
        <p:txBody>
          <a:bodyPr anchor="b"/>
          <a:lstStyle>
            <a:lvl1pPr algn="ctr">
              <a:defRPr sz="22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597693" y="1330752"/>
            <a:ext cx="3586164" cy="61171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800"/>
            </a:lvl1pPr>
            <a:lvl2pPr marL="0" indent="168889" algn="ctr">
              <a:buSzTx/>
              <a:buFontTx/>
              <a:buNone/>
              <a:defRPr sz="800"/>
            </a:lvl2pPr>
            <a:lvl3pPr marL="0" indent="337778" algn="ctr">
              <a:buSzTx/>
              <a:buFontTx/>
              <a:buNone/>
              <a:defRPr sz="800"/>
            </a:lvl3pPr>
            <a:lvl4pPr marL="0" indent="506668" algn="ctr">
              <a:buSzTx/>
              <a:buFontTx/>
              <a:buNone/>
              <a:defRPr sz="800"/>
            </a:lvl4pPr>
            <a:lvl5pPr marL="0" indent="675559" algn="ctr">
              <a:buSzTx/>
              <a:buFontTx/>
              <a:buNone/>
              <a:defRPr sz="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GREEN-PAPER-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bg-slides.jpg"/>
          <p:cNvGrpSpPr/>
          <p:nvPr/>
        </p:nvGrpSpPr>
        <p:grpSpPr>
          <a:xfrm>
            <a:off x="-205669" y="-203202"/>
            <a:ext cx="5192889" cy="2978152"/>
            <a:chOff x="0" y="0"/>
            <a:chExt cx="5192888" cy="2978150"/>
          </a:xfrm>
        </p:grpSpPr>
        <p:pic>
          <p:nvPicPr>
            <p:cNvPr id="93" name="bg-slides.jpg" descr="bg-slides.jpg"/>
            <p:cNvPicPr>
              <a:picLocks noChangeAspect="1"/>
            </p:cNvPicPr>
            <p:nvPr/>
          </p:nvPicPr>
          <p:blipFill>
            <a:blip r:embed="rId2">
              <a:alphaModFix amt="59859"/>
              <a:extLst/>
            </a:blip>
            <a:srcRect l="0" t="3047" r="0" b="3047"/>
            <a:stretch>
              <a:fillRect/>
            </a:stretch>
          </p:blipFill>
          <p:spPr>
            <a:xfrm>
              <a:off x="203200" y="203200"/>
              <a:ext cx="4786489" cy="253365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92" name="bg-slides.jpg" descr="bg-slides.jpg"/>
            <p:cNvPicPr>
              <a:picLocks noChangeAspect="0"/>
            </p:cNvPicPr>
            <p:nvPr/>
          </p:nvPicPr>
          <p:blipFill>
            <a:blip r:embed="rId3">
              <a:alphaModFix amt="59859"/>
              <a:extLst/>
            </a:blip>
            <a:stretch>
              <a:fillRect/>
            </a:stretch>
          </p:blipFill>
          <p:spPr>
            <a:xfrm>
              <a:off x="0" y="0"/>
              <a:ext cx="5192889" cy="2978151"/>
            </a:xfrm>
            <a:prstGeom prst="rect">
              <a:avLst/>
            </a:prstGeom>
            <a:effectLst/>
          </p:spPr>
        </p:pic>
      </p:grpSp>
      <p:sp>
        <p:nvSpPr>
          <p:cNvPr id="95" name="TextBox 6"/>
          <p:cNvSpPr txBox="1"/>
          <p:nvPr/>
        </p:nvSpPr>
        <p:spPr>
          <a:xfrm>
            <a:off x="1912333" y="558937"/>
            <a:ext cx="2721902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pc="-100"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ITC 2026</a:t>
            </a:r>
            <a:r>
              <a:rPr spc="0"/>
              <a:t> </a:t>
            </a:r>
            <a:br>
              <a:rPr spc="0"/>
            </a:br>
            <a:r>
              <a:rPr spc="0"/>
              <a:t>Paper Presenter</a:t>
            </a:r>
          </a:p>
        </p:txBody>
      </p:sp>
      <p:sp>
        <p:nvSpPr>
          <p:cNvPr id="96" name="Rectangle 1"/>
          <p:cNvSpPr/>
          <p:nvPr/>
        </p:nvSpPr>
        <p:spPr>
          <a:xfrm>
            <a:off x="343471" y="589475"/>
            <a:ext cx="1354702" cy="1354702"/>
          </a:xfrm>
          <a:prstGeom prst="rect">
            <a:avLst/>
          </a:prstGeom>
          <a:gradFill>
            <a:gsLst>
              <a:gs pos="0">
                <a:srgbClr val="80B860"/>
              </a:gs>
              <a:gs pos="50000">
                <a:srgbClr val="6FB242"/>
              </a:gs>
              <a:gs pos="100000">
                <a:srgbClr val="61A236"/>
              </a:gs>
            </a:gsLst>
            <a:lin ang="5400000"/>
          </a:gra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97" name="Picture Placeholder 12"/>
          <p:cNvSpPr/>
          <p:nvPr>
            <p:ph type="pic" sz="quarter" idx="21"/>
          </p:nvPr>
        </p:nvSpPr>
        <p:spPr>
          <a:xfrm>
            <a:off x="417518" y="662916"/>
            <a:ext cx="1206607" cy="120782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pic>
        <p:nvPicPr>
          <p:cNvPr id="98" name="2026-header-logo-standalone.png" descr="2026-header-logo-standalone.png"/>
          <p:cNvPicPr>
            <a:picLocks noChangeAspect="1"/>
          </p:cNvPicPr>
          <p:nvPr/>
        </p:nvPicPr>
        <p:blipFill>
          <a:blip r:embed="rId4">
            <a:extLst/>
          </a:blip>
          <a:srcRect l="0" t="217" r="0" b="217"/>
          <a:stretch>
            <a:fillRect/>
          </a:stretch>
        </p:blipFill>
        <p:spPr>
          <a:xfrm>
            <a:off x="3734753" y="159262"/>
            <a:ext cx="859256" cy="315003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TextBox 7"/>
          <p:cNvSpPr txBox="1"/>
          <p:nvPr/>
        </p:nvSpPr>
        <p:spPr>
          <a:xfrm>
            <a:off x="214265" y="201251"/>
            <a:ext cx="2305422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9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San Antonio, TX | October 11-16, 2026</a:t>
            </a:r>
          </a:p>
        </p:txBody>
      </p:sp>
      <p:sp>
        <p:nvSpPr>
          <p:cNvPr id="100" name="#ITCTestWeek  #EnablingTheModernWorld"/>
          <p:cNvSpPr txBox="1"/>
          <p:nvPr/>
        </p:nvSpPr>
        <p:spPr>
          <a:xfrm>
            <a:off x="319204" y="1947758"/>
            <a:ext cx="121565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aseline="28571" sz="7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#ITCTestWeek </a:t>
            </a:r>
            <a:br/>
            <a:r>
              <a:t>#EnablingTheModernWorld </a:t>
            </a:r>
          </a:p>
        </p:txBody>
      </p:sp>
      <p:sp>
        <p:nvSpPr>
          <p:cNvPr id="101" name="Rectangle"/>
          <p:cNvSpPr/>
          <p:nvPr/>
        </p:nvSpPr>
        <p:spPr>
          <a:xfrm>
            <a:off x="44730" y="34838"/>
            <a:ext cx="4686301" cy="2438401"/>
          </a:xfrm>
          <a:prstGeom prst="rect">
            <a:avLst/>
          </a:prstGeom>
          <a:ln w="88900">
            <a:solidFill>
              <a:schemeClr val="accent6"/>
            </a:solidFill>
            <a:miter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02" name="Slide Number"/>
          <p:cNvSpPr txBox="1"/>
          <p:nvPr>
            <p:ph type="sldNum" sz="quarter" idx="2"/>
          </p:nvPr>
        </p:nvSpPr>
        <p:spPr>
          <a:xfrm>
            <a:off x="2308013" y="2270568"/>
            <a:ext cx="1114214" cy="143729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UE_POSTER-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bg-slides.jpg" descr="bg-slides.jpg"/>
          <p:cNvPicPr>
            <a:picLocks noChangeAspect="1"/>
          </p:cNvPicPr>
          <p:nvPr/>
        </p:nvPicPr>
        <p:blipFill>
          <a:blip r:embed="rId2">
            <a:alphaModFix amt="59859"/>
            <a:extLst/>
          </a:blip>
          <a:srcRect l="0" t="2998" r="0" b="2998"/>
          <a:stretch>
            <a:fillRect/>
          </a:stretch>
        </p:blipFill>
        <p:spPr>
          <a:xfrm>
            <a:off x="1" y="-1"/>
            <a:ext cx="4781549" cy="2533651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TextBox 5"/>
          <p:cNvSpPr txBox="1"/>
          <p:nvPr/>
        </p:nvSpPr>
        <p:spPr>
          <a:xfrm>
            <a:off x="1912333" y="558937"/>
            <a:ext cx="2721902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7800"/>
              </a:spcBef>
              <a:defRPr b="1" spc="-100"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ITC 2026 </a:t>
            </a:r>
            <a:br/>
            <a:r>
              <a:rPr spc="0"/>
              <a:t>Poster Presenter</a:t>
            </a:r>
          </a:p>
        </p:txBody>
      </p:sp>
      <p:sp>
        <p:nvSpPr>
          <p:cNvPr id="111" name="Rectangle 7"/>
          <p:cNvSpPr/>
          <p:nvPr/>
        </p:nvSpPr>
        <p:spPr>
          <a:xfrm>
            <a:off x="343471" y="589475"/>
            <a:ext cx="1354702" cy="1354702"/>
          </a:xfrm>
          <a:prstGeom prst="rect">
            <a:avLst/>
          </a:prstGeom>
          <a:gradFill>
            <a:gsLst>
              <a:gs pos="0">
                <a:srgbClr val="70A6DB"/>
              </a:gs>
              <a:gs pos="100000">
                <a:srgbClr val="448AC9"/>
              </a:gs>
            </a:gsLst>
            <a:lin ang="5400000"/>
          </a:gra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2" name="Picture Placeholder 12"/>
          <p:cNvSpPr/>
          <p:nvPr>
            <p:ph type="pic" sz="quarter" idx="21"/>
          </p:nvPr>
        </p:nvSpPr>
        <p:spPr>
          <a:xfrm>
            <a:off x="417518" y="662916"/>
            <a:ext cx="1206607" cy="120782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113" name="#ITCTestWeek  #EnablingTheModernWorld"/>
          <p:cNvSpPr txBox="1"/>
          <p:nvPr/>
        </p:nvSpPr>
        <p:spPr>
          <a:xfrm>
            <a:off x="319204" y="1947758"/>
            <a:ext cx="121565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aseline="28571" sz="7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#ITCTestWeek </a:t>
            </a:r>
            <a:br/>
            <a:r>
              <a:t>#EnablingTheModernWorld </a:t>
            </a:r>
          </a:p>
        </p:txBody>
      </p:sp>
      <p:sp>
        <p:nvSpPr>
          <p:cNvPr id="114" name="TextBox 7"/>
          <p:cNvSpPr txBox="1"/>
          <p:nvPr/>
        </p:nvSpPr>
        <p:spPr>
          <a:xfrm>
            <a:off x="214265" y="201251"/>
            <a:ext cx="2305422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9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San Antonio, TX | October 11-16, 2026</a:t>
            </a:r>
          </a:p>
        </p:txBody>
      </p:sp>
      <p:pic>
        <p:nvPicPr>
          <p:cNvPr id="115" name="2026-header-logo-standalone.png" descr="2026-header-logo-standalone.png"/>
          <p:cNvPicPr>
            <a:picLocks noChangeAspect="1"/>
          </p:cNvPicPr>
          <p:nvPr/>
        </p:nvPicPr>
        <p:blipFill>
          <a:blip r:embed="rId3">
            <a:extLst/>
          </a:blip>
          <a:srcRect l="0" t="217" r="0" b="217"/>
          <a:stretch>
            <a:fillRect/>
          </a:stretch>
        </p:blipFill>
        <p:spPr>
          <a:xfrm>
            <a:off x="3734753" y="159262"/>
            <a:ext cx="859256" cy="31500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Rectangle"/>
          <p:cNvSpPr/>
          <p:nvPr/>
        </p:nvSpPr>
        <p:spPr>
          <a:xfrm>
            <a:off x="44730" y="34838"/>
            <a:ext cx="4686301" cy="2438401"/>
          </a:xfrm>
          <a:prstGeom prst="rect">
            <a:avLst/>
          </a:prstGeom>
          <a:ln w="88900">
            <a:solidFill>
              <a:schemeClr val="accent5"/>
            </a:solidFill>
            <a:miter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xfrm>
            <a:off x="2308013" y="2270568"/>
            <a:ext cx="1114214" cy="143729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YELLOW_PROGRAM-COMMITT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bg-slides.jpg" descr="bg-slides.jpg"/>
          <p:cNvPicPr>
            <a:picLocks noChangeAspect="1"/>
          </p:cNvPicPr>
          <p:nvPr/>
        </p:nvPicPr>
        <p:blipFill>
          <a:blip r:embed="rId2">
            <a:alphaModFix amt="59859"/>
            <a:extLst/>
          </a:blip>
          <a:srcRect l="0" t="3047" r="0" b="3047"/>
          <a:stretch>
            <a:fillRect/>
          </a:stretch>
        </p:blipFill>
        <p:spPr>
          <a:xfrm>
            <a:off x="-2469" y="-2"/>
            <a:ext cx="4786489" cy="2533652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TextBox 8"/>
          <p:cNvSpPr txBox="1"/>
          <p:nvPr/>
        </p:nvSpPr>
        <p:spPr>
          <a:xfrm>
            <a:off x="1912333" y="558937"/>
            <a:ext cx="2851141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7800"/>
              </a:spcBef>
              <a:defRPr b="1" spc="-100"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ITC 2026 </a:t>
            </a:r>
            <a:br/>
            <a:r>
              <a:t>Program Committee</a:t>
            </a:r>
          </a:p>
        </p:txBody>
      </p:sp>
      <p:sp>
        <p:nvSpPr>
          <p:cNvPr id="126" name="Rectangle 9"/>
          <p:cNvSpPr/>
          <p:nvPr/>
        </p:nvSpPr>
        <p:spPr>
          <a:xfrm>
            <a:off x="343471" y="589475"/>
            <a:ext cx="1354702" cy="1354702"/>
          </a:xfrm>
          <a:prstGeom prst="rect">
            <a:avLst/>
          </a:prstGeom>
          <a:gradFill>
            <a:gsLst>
              <a:gs pos="0">
                <a:schemeClr val="accent4">
                  <a:hueOff val="-406799"/>
                  <a:lumOff val="30382"/>
                </a:schemeClr>
              </a:gs>
              <a:gs pos="50000">
                <a:srgbClr val="FFD58D"/>
              </a:gs>
              <a:gs pos="100000">
                <a:schemeClr val="accent4">
                  <a:hueOff val="-362075"/>
                  <a:lumOff val="23565"/>
                </a:schemeClr>
              </a:gs>
            </a:gsLst>
            <a:lin ang="5400000"/>
          </a:gra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127" name="Picture Placeholder 12"/>
          <p:cNvSpPr/>
          <p:nvPr>
            <p:ph type="pic" sz="quarter" idx="21"/>
          </p:nvPr>
        </p:nvSpPr>
        <p:spPr>
          <a:xfrm>
            <a:off x="417518" y="662916"/>
            <a:ext cx="1206607" cy="120782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128" name="#ITCTestWeek  #EnablingTheModernWorld"/>
          <p:cNvSpPr txBox="1"/>
          <p:nvPr/>
        </p:nvSpPr>
        <p:spPr>
          <a:xfrm>
            <a:off x="319204" y="1947758"/>
            <a:ext cx="121565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aseline="28571" sz="7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#ITCTestWeek </a:t>
            </a:r>
            <a:br/>
            <a:r>
              <a:t>#EnablingTheModernWorld </a:t>
            </a:r>
          </a:p>
        </p:txBody>
      </p:sp>
      <p:sp>
        <p:nvSpPr>
          <p:cNvPr id="129" name="TextBox 7"/>
          <p:cNvSpPr txBox="1"/>
          <p:nvPr/>
        </p:nvSpPr>
        <p:spPr>
          <a:xfrm>
            <a:off x="214265" y="201251"/>
            <a:ext cx="2305422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9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San Antonio, TX | October 11-16, 2026</a:t>
            </a:r>
          </a:p>
        </p:txBody>
      </p:sp>
      <p:pic>
        <p:nvPicPr>
          <p:cNvPr id="130" name="2026-header-logo-standalone.png" descr="2026-header-logo-standalone.png"/>
          <p:cNvPicPr>
            <a:picLocks noChangeAspect="1"/>
          </p:cNvPicPr>
          <p:nvPr/>
        </p:nvPicPr>
        <p:blipFill>
          <a:blip r:embed="rId3">
            <a:extLst/>
          </a:blip>
          <a:srcRect l="0" t="217" r="0" b="217"/>
          <a:stretch>
            <a:fillRect/>
          </a:stretch>
        </p:blipFill>
        <p:spPr>
          <a:xfrm>
            <a:off x="3734753" y="159262"/>
            <a:ext cx="859256" cy="315003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Rectangle"/>
          <p:cNvSpPr/>
          <p:nvPr/>
        </p:nvSpPr>
        <p:spPr>
          <a:xfrm>
            <a:off x="44730" y="34838"/>
            <a:ext cx="4686301" cy="2438401"/>
          </a:xfrm>
          <a:prstGeom prst="rect">
            <a:avLst/>
          </a:prstGeom>
          <a:ln w="88900">
            <a:solidFill>
              <a:schemeClr val="accent4">
                <a:lumOff val="25000"/>
              </a:schemeClr>
            </a:solidFill>
            <a:miter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32" name="Slide Number"/>
          <p:cNvSpPr txBox="1"/>
          <p:nvPr>
            <p:ph type="sldNum" sz="quarter" idx="2"/>
          </p:nvPr>
        </p:nvSpPr>
        <p:spPr>
          <a:xfrm>
            <a:off x="2308013" y="2270568"/>
            <a:ext cx="1114214" cy="143729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PPER_STEERING-COMMITT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bg-slides.jpg" descr="bg-slides.jpg"/>
          <p:cNvPicPr>
            <a:picLocks noChangeAspect="1"/>
          </p:cNvPicPr>
          <p:nvPr/>
        </p:nvPicPr>
        <p:blipFill>
          <a:blip r:embed="rId2">
            <a:alphaModFix amt="60000"/>
            <a:extLst/>
          </a:blip>
          <a:srcRect l="0" t="2998" r="0" b="2998"/>
          <a:stretch>
            <a:fillRect/>
          </a:stretch>
        </p:blipFill>
        <p:spPr>
          <a:xfrm>
            <a:off x="1" y="-1"/>
            <a:ext cx="4781549" cy="2533651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TextBox 9"/>
          <p:cNvSpPr txBox="1"/>
          <p:nvPr/>
        </p:nvSpPr>
        <p:spPr>
          <a:xfrm>
            <a:off x="1912333" y="558937"/>
            <a:ext cx="2721902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7800"/>
              </a:spcBef>
              <a:defRPr b="1"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ITC 2026 </a:t>
            </a:r>
            <a:br/>
            <a:r>
              <a:rPr spc="-39"/>
              <a:t>Steering Committee</a:t>
            </a:r>
          </a:p>
        </p:txBody>
      </p:sp>
      <p:sp>
        <p:nvSpPr>
          <p:cNvPr id="141" name="Rectangle 10"/>
          <p:cNvSpPr/>
          <p:nvPr/>
        </p:nvSpPr>
        <p:spPr>
          <a:xfrm>
            <a:off x="343471" y="589475"/>
            <a:ext cx="1354702" cy="1354702"/>
          </a:xfrm>
          <a:prstGeom prst="rect">
            <a:avLst/>
          </a:prstGeom>
          <a:gradFill>
            <a:gsLst>
              <a:gs pos="0">
                <a:schemeClr val="accent2">
                  <a:hueOff val="-368864"/>
                  <a:lumOff val="24249"/>
                </a:schemeClr>
              </a:gs>
              <a:gs pos="50000">
                <a:srgbClr val="F5B093"/>
              </a:gs>
              <a:gs pos="100000">
                <a:schemeClr val="accent2">
                  <a:hueOff val="-353522"/>
                  <a:satOff val="5390"/>
                  <a:lumOff val="17469"/>
                </a:schemeClr>
              </a:gs>
            </a:gsLst>
            <a:lin ang="5400000"/>
          </a:gra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4A2254"/>
                </a:solidFill>
              </a:defRPr>
            </a:pPr>
          </a:p>
        </p:txBody>
      </p:sp>
      <p:sp>
        <p:nvSpPr>
          <p:cNvPr id="142" name="Picture Placeholder 12"/>
          <p:cNvSpPr/>
          <p:nvPr>
            <p:ph type="pic" sz="quarter" idx="21"/>
          </p:nvPr>
        </p:nvSpPr>
        <p:spPr>
          <a:xfrm>
            <a:off x="417518" y="662916"/>
            <a:ext cx="1206607" cy="120782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143" name="#ITCTestWeek  #EnablingTheModernWorld"/>
          <p:cNvSpPr txBox="1"/>
          <p:nvPr/>
        </p:nvSpPr>
        <p:spPr>
          <a:xfrm>
            <a:off x="319204" y="1947758"/>
            <a:ext cx="121565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aseline="28571" sz="7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#ITCTestWeek </a:t>
            </a:r>
            <a:br/>
            <a:r>
              <a:t>#EnablingTheModernWorld </a:t>
            </a:r>
          </a:p>
        </p:txBody>
      </p:sp>
      <p:sp>
        <p:nvSpPr>
          <p:cNvPr id="144" name="TextBox 7"/>
          <p:cNvSpPr txBox="1"/>
          <p:nvPr/>
        </p:nvSpPr>
        <p:spPr>
          <a:xfrm>
            <a:off x="214265" y="201251"/>
            <a:ext cx="2305422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9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San Antonio, TX | October 11-16, 2026</a:t>
            </a:r>
          </a:p>
        </p:txBody>
      </p:sp>
      <p:pic>
        <p:nvPicPr>
          <p:cNvPr id="145" name="2026-header-logo-standalone.png" descr="2026-header-logo-standalone.png"/>
          <p:cNvPicPr>
            <a:picLocks noChangeAspect="1"/>
          </p:cNvPicPr>
          <p:nvPr/>
        </p:nvPicPr>
        <p:blipFill>
          <a:blip r:embed="rId3">
            <a:extLst/>
          </a:blip>
          <a:srcRect l="0" t="217" r="0" b="217"/>
          <a:stretch>
            <a:fillRect/>
          </a:stretch>
        </p:blipFill>
        <p:spPr>
          <a:xfrm>
            <a:off x="3734753" y="159262"/>
            <a:ext cx="859256" cy="315003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Rectangle"/>
          <p:cNvSpPr/>
          <p:nvPr/>
        </p:nvSpPr>
        <p:spPr>
          <a:xfrm>
            <a:off x="44730" y="34838"/>
            <a:ext cx="4686301" cy="2438401"/>
          </a:xfrm>
          <a:prstGeom prst="rect">
            <a:avLst/>
          </a:prstGeom>
          <a:ln w="88900">
            <a:solidFill>
              <a:schemeClr val="accent2">
                <a:lumOff val="10980"/>
              </a:schemeClr>
            </a:solidFill>
            <a:miter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xfrm>
            <a:off x="2308013" y="2270568"/>
            <a:ext cx="1114214" cy="143729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ERI_PANE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bg-slides.jpg" descr="bg-slides.jpg"/>
          <p:cNvPicPr>
            <a:picLocks noChangeAspect="1"/>
          </p:cNvPicPr>
          <p:nvPr/>
        </p:nvPicPr>
        <p:blipFill>
          <a:blip r:embed="rId2">
            <a:alphaModFix amt="60140"/>
            <a:extLst/>
          </a:blip>
          <a:srcRect l="0" t="2998" r="0" b="2998"/>
          <a:stretch>
            <a:fillRect/>
          </a:stretch>
        </p:blipFill>
        <p:spPr>
          <a:xfrm>
            <a:off x="1" y="-1"/>
            <a:ext cx="4781549" cy="2533651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TextBox 9"/>
          <p:cNvSpPr txBox="1"/>
          <p:nvPr/>
        </p:nvSpPr>
        <p:spPr>
          <a:xfrm>
            <a:off x="1912333" y="558937"/>
            <a:ext cx="2721902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7800"/>
              </a:spcBef>
              <a:defRPr b="1"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ITC 2026 </a:t>
            </a:r>
            <a:br/>
            <a:r>
              <a:t>Panelist</a:t>
            </a:r>
          </a:p>
        </p:txBody>
      </p:sp>
      <p:sp>
        <p:nvSpPr>
          <p:cNvPr id="156" name="Rectangle 10"/>
          <p:cNvSpPr/>
          <p:nvPr/>
        </p:nvSpPr>
        <p:spPr>
          <a:xfrm>
            <a:off x="343471" y="589475"/>
            <a:ext cx="1354702" cy="1354702"/>
          </a:xfrm>
          <a:prstGeom prst="rect">
            <a:avLst/>
          </a:prstGeom>
          <a:gradFill>
            <a:gsLst>
              <a:gs pos="0">
                <a:schemeClr val="accent1">
                  <a:hueOff val="276588"/>
                  <a:satOff val="-4887"/>
                  <a:lumOff val="24576"/>
                </a:schemeClr>
              </a:gs>
              <a:gs pos="50000">
                <a:srgbClr val="98AAD9"/>
              </a:gs>
              <a:gs pos="100000">
                <a:schemeClr val="accent1">
                  <a:hueOff val="258141"/>
                  <a:satOff val="-1314"/>
                  <a:lumOff val="16637"/>
                </a:schemeClr>
              </a:gs>
            </a:gsLst>
            <a:lin ang="5400000"/>
          </a:gra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4A2254"/>
                </a:solidFill>
              </a:defRPr>
            </a:pPr>
          </a:p>
        </p:txBody>
      </p:sp>
      <p:sp>
        <p:nvSpPr>
          <p:cNvPr id="157" name="Picture Placeholder 12"/>
          <p:cNvSpPr/>
          <p:nvPr>
            <p:ph type="pic" sz="quarter" idx="21"/>
          </p:nvPr>
        </p:nvSpPr>
        <p:spPr>
          <a:xfrm>
            <a:off x="417518" y="662916"/>
            <a:ext cx="1206607" cy="120782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158" name="#ITCTestWeek  #EnablingTheModernWorld"/>
          <p:cNvSpPr txBox="1"/>
          <p:nvPr/>
        </p:nvSpPr>
        <p:spPr>
          <a:xfrm>
            <a:off x="319204" y="1947758"/>
            <a:ext cx="121565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aseline="28571" sz="7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#ITCTestWeek </a:t>
            </a:r>
            <a:br/>
            <a:r>
              <a:t>#EnablingTheModernWorld </a:t>
            </a:r>
          </a:p>
        </p:txBody>
      </p:sp>
      <p:sp>
        <p:nvSpPr>
          <p:cNvPr id="159" name="TextBox 7"/>
          <p:cNvSpPr txBox="1"/>
          <p:nvPr/>
        </p:nvSpPr>
        <p:spPr>
          <a:xfrm>
            <a:off x="214265" y="201251"/>
            <a:ext cx="2305422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9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San Antonio, TX | October 11-16, 2026</a:t>
            </a:r>
          </a:p>
        </p:txBody>
      </p:sp>
      <p:pic>
        <p:nvPicPr>
          <p:cNvPr id="160" name="2026-header-logo-standalone.png" descr="2026-header-logo-standalone.png"/>
          <p:cNvPicPr>
            <a:picLocks noChangeAspect="1"/>
          </p:cNvPicPr>
          <p:nvPr/>
        </p:nvPicPr>
        <p:blipFill>
          <a:blip r:embed="rId3">
            <a:extLst/>
          </a:blip>
          <a:srcRect l="0" t="217" r="0" b="217"/>
          <a:stretch>
            <a:fillRect/>
          </a:stretch>
        </p:blipFill>
        <p:spPr>
          <a:xfrm>
            <a:off x="3734753" y="159262"/>
            <a:ext cx="859256" cy="315003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Rectangle"/>
          <p:cNvSpPr/>
          <p:nvPr/>
        </p:nvSpPr>
        <p:spPr>
          <a:xfrm>
            <a:off x="44730" y="34838"/>
            <a:ext cx="4686301" cy="2438401"/>
          </a:xfrm>
          <a:prstGeom prst="rect">
            <a:avLst/>
          </a:prstGeom>
          <a:ln w="88900">
            <a:solidFill>
              <a:schemeClr val="accent1">
                <a:lumOff val="24117"/>
              </a:schemeClr>
            </a:solidFill>
            <a:miter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2" name="Slide Number"/>
          <p:cNvSpPr txBox="1"/>
          <p:nvPr>
            <p:ph type="sldNum" sz="quarter" idx="2"/>
          </p:nvPr>
        </p:nvSpPr>
        <p:spPr>
          <a:xfrm>
            <a:off x="2308013" y="2270568"/>
            <a:ext cx="1114214" cy="143729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TTEND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bg-slides.jpg" descr="bg-slides.jpg"/>
          <p:cNvPicPr>
            <a:picLocks noChangeAspect="1"/>
          </p:cNvPicPr>
          <p:nvPr/>
        </p:nvPicPr>
        <p:blipFill>
          <a:blip r:embed="rId2">
            <a:alphaModFix amt="60140"/>
            <a:extLst/>
          </a:blip>
          <a:srcRect l="0" t="2998" r="0" b="2998"/>
          <a:stretch>
            <a:fillRect/>
          </a:stretch>
        </p:blipFill>
        <p:spPr>
          <a:xfrm>
            <a:off x="-2" y="-1"/>
            <a:ext cx="4781553" cy="2533651"/>
          </a:xfrm>
          <a:prstGeom prst="rect">
            <a:avLst/>
          </a:prstGeom>
          <a:ln w="25400">
            <a:solidFill>
              <a:srgbClr val="DDDDDD"/>
            </a:solidFill>
            <a:miter lim="400000"/>
          </a:ln>
        </p:spPr>
      </p:pic>
      <p:sp>
        <p:nvSpPr>
          <p:cNvPr id="170" name="TextBox 7"/>
          <p:cNvSpPr txBox="1"/>
          <p:nvPr/>
        </p:nvSpPr>
        <p:spPr>
          <a:xfrm>
            <a:off x="1912333" y="558937"/>
            <a:ext cx="2721902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ITC 2026 </a:t>
            </a:r>
            <a:br/>
            <a:r>
              <a:t>Attendee</a:t>
            </a:r>
          </a:p>
        </p:txBody>
      </p:sp>
      <p:sp>
        <p:nvSpPr>
          <p:cNvPr id="171" name="Rectangle 8"/>
          <p:cNvSpPr/>
          <p:nvPr/>
        </p:nvSpPr>
        <p:spPr>
          <a:xfrm>
            <a:off x="343471" y="589475"/>
            <a:ext cx="1354702" cy="1354702"/>
          </a:xfrm>
          <a:prstGeom prst="rect">
            <a:avLst/>
          </a:prstGeom>
          <a:gradFill>
            <a:gsLst>
              <a:gs pos="0">
                <a:srgbClr val="AB1316"/>
              </a:gs>
              <a:gs pos="100000">
                <a:srgbClr val="C06068"/>
              </a:gs>
            </a:gsLst>
            <a:lin ang="5400000"/>
          </a:gra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4A2254"/>
                </a:solidFill>
              </a:defRPr>
            </a:pPr>
          </a:p>
        </p:txBody>
      </p:sp>
      <p:sp>
        <p:nvSpPr>
          <p:cNvPr id="172" name="Picture Placeholder 12"/>
          <p:cNvSpPr/>
          <p:nvPr>
            <p:ph type="pic" sz="quarter" idx="21"/>
          </p:nvPr>
        </p:nvSpPr>
        <p:spPr>
          <a:xfrm>
            <a:off x="417518" y="662916"/>
            <a:ext cx="1206607" cy="120782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173" name="#ITCTestWeek  #EnablingTheModernWorld"/>
          <p:cNvSpPr txBox="1"/>
          <p:nvPr/>
        </p:nvSpPr>
        <p:spPr>
          <a:xfrm>
            <a:off x="319204" y="1947758"/>
            <a:ext cx="121565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aseline="28571" sz="7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#ITCTestWeek </a:t>
            </a:r>
            <a:br/>
            <a:r>
              <a:t>#EnablingTheModernWorld </a:t>
            </a:r>
          </a:p>
        </p:txBody>
      </p:sp>
      <p:sp>
        <p:nvSpPr>
          <p:cNvPr id="174" name="TextBox 7"/>
          <p:cNvSpPr txBox="1"/>
          <p:nvPr/>
        </p:nvSpPr>
        <p:spPr>
          <a:xfrm>
            <a:off x="214265" y="201251"/>
            <a:ext cx="2305422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9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San Antonio, TX | October 11-16, 2026</a:t>
            </a:r>
          </a:p>
        </p:txBody>
      </p:sp>
      <p:pic>
        <p:nvPicPr>
          <p:cNvPr id="175" name="2026-header-logo-standalone.png" descr="2026-header-logo-standalone.png"/>
          <p:cNvPicPr>
            <a:picLocks noChangeAspect="1"/>
          </p:cNvPicPr>
          <p:nvPr/>
        </p:nvPicPr>
        <p:blipFill>
          <a:blip r:embed="rId3">
            <a:extLst/>
          </a:blip>
          <a:srcRect l="0" t="217" r="0" b="217"/>
          <a:stretch>
            <a:fillRect/>
          </a:stretch>
        </p:blipFill>
        <p:spPr>
          <a:xfrm>
            <a:off x="3734753" y="159262"/>
            <a:ext cx="859256" cy="315003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Rectangle"/>
          <p:cNvSpPr/>
          <p:nvPr/>
        </p:nvSpPr>
        <p:spPr>
          <a:xfrm>
            <a:off x="44730" y="34838"/>
            <a:ext cx="4686301" cy="2438401"/>
          </a:xfrm>
          <a:prstGeom prst="rect">
            <a:avLst/>
          </a:prstGeom>
          <a:ln w="88900">
            <a:solidFill>
              <a:srgbClr val="AB043E"/>
            </a:solidFill>
            <a:miter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77" name="Slide Number"/>
          <p:cNvSpPr txBox="1"/>
          <p:nvPr>
            <p:ph type="sldNum" sz="quarter" idx="2"/>
          </p:nvPr>
        </p:nvSpPr>
        <p:spPr>
          <a:xfrm>
            <a:off x="2308013" y="2270568"/>
            <a:ext cx="1114214" cy="143729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bg-slides.jpg" descr="bg-slides.jpg"/>
          <p:cNvPicPr>
            <a:picLocks noChangeAspect="1"/>
          </p:cNvPicPr>
          <p:nvPr/>
        </p:nvPicPr>
        <p:blipFill>
          <a:blip r:embed="rId2">
            <a:alphaModFix amt="59859"/>
            <a:extLst/>
          </a:blip>
          <a:srcRect l="0" t="2998" r="0" b="2998"/>
          <a:stretch>
            <a:fillRect/>
          </a:stretch>
        </p:blipFill>
        <p:spPr>
          <a:xfrm>
            <a:off x="1" y="-1"/>
            <a:ext cx="4781549" cy="2533651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TextBox 5"/>
          <p:cNvSpPr txBox="1"/>
          <p:nvPr/>
        </p:nvSpPr>
        <p:spPr>
          <a:xfrm>
            <a:off x="1912333" y="558937"/>
            <a:ext cx="2721902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ITC 2026 Keynote/Visionary Speaker</a:t>
            </a:r>
          </a:p>
        </p:txBody>
      </p:sp>
      <p:sp>
        <p:nvSpPr>
          <p:cNvPr id="186" name="Rectangle 7"/>
          <p:cNvSpPr/>
          <p:nvPr/>
        </p:nvSpPr>
        <p:spPr>
          <a:xfrm>
            <a:off x="343471" y="589475"/>
            <a:ext cx="1354702" cy="1354702"/>
          </a:xfrm>
          <a:prstGeom prst="rect">
            <a:avLst/>
          </a:prstGeom>
          <a:solidFill>
            <a:schemeClr val="accent4">
              <a:lumOff val="12500"/>
            </a:schemeClr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4A2254"/>
                </a:solidFill>
              </a:defRPr>
            </a:pPr>
          </a:p>
        </p:txBody>
      </p:sp>
      <p:sp>
        <p:nvSpPr>
          <p:cNvPr id="187" name="Picture Placeholder 12"/>
          <p:cNvSpPr/>
          <p:nvPr>
            <p:ph type="pic" sz="quarter" idx="21"/>
          </p:nvPr>
        </p:nvSpPr>
        <p:spPr>
          <a:xfrm>
            <a:off x="417518" y="662916"/>
            <a:ext cx="1206607" cy="120782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188" name="#ITCTestWeek  #EnablingTheModernWorld"/>
          <p:cNvSpPr txBox="1"/>
          <p:nvPr/>
        </p:nvSpPr>
        <p:spPr>
          <a:xfrm>
            <a:off x="319204" y="1947758"/>
            <a:ext cx="121565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aseline="28571" sz="7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#ITCTestWeek </a:t>
            </a:r>
            <a:br/>
            <a:r>
              <a:t>#EnablingTheModernWorld </a:t>
            </a:r>
          </a:p>
        </p:txBody>
      </p:sp>
      <p:sp>
        <p:nvSpPr>
          <p:cNvPr id="189" name="TextBox 7"/>
          <p:cNvSpPr txBox="1"/>
          <p:nvPr/>
        </p:nvSpPr>
        <p:spPr>
          <a:xfrm>
            <a:off x="214265" y="201251"/>
            <a:ext cx="2305422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9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San Antonio, TX | October 11-16, 2026</a:t>
            </a:r>
          </a:p>
        </p:txBody>
      </p:sp>
      <p:pic>
        <p:nvPicPr>
          <p:cNvPr id="190" name="2026-header-logo-standalone.png" descr="2026-header-logo-standalone.png"/>
          <p:cNvPicPr>
            <a:picLocks noChangeAspect="1"/>
          </p:cNvPicPr>
          <p:nvPr/>
        </p:nvPicPr>
        <p:blipFill>
          <a:blip r:embed="rId3">
            <a:extLst/>
          </a:blip>
          <a:srcRect l="0" t="217" r="0" b="217"/>
          <a:stretch>
            <a:fillRect/>
          </a:stretch>
        </p:blipFill>
        <p:spPr>
          <a:xfrm>
            <a:off x="3734753" y="159262"/>
            <a:ext cx="859256" cy="315003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Rectangle"/>
          <p:cNvSpPr/>
          <p:nvPr/>
        </p:nvSpPr>
        <p:spPr>
          <a:xfrm>
            <a:off x="44730" y="34838"/>
            <a:ext cx="4686301" cy="2438401"/>
          </a:xfrm>
          <a:prstGeom prst="rect">
            <a:avLst/>
          </a:prstGeom>
          <a:ln w="88900">
            <a:solidFill>
              <a:schemeClr val="accent4">
                <a:lumOff val="12500"/>
              </a:schemeClr>
            </a:solidFill>
            <a:miter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92" name="Slide Number"/>
          <p:cNvSpPr txBox="1"/>
          <p:nvPr>
            <p:ph type="sldNum" sz="quarter" idx="2"/>
          </p:nvPr>
        </p:nvSpPr>
        <p:spPr>
          <a:xfrm>
            <a:off x="2308013" y="2270568"/>
            <a:ext cx="1114214" cy="143729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EXHIBI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bg-slides.jpg" descr="bg-slides.jpg"/>
          <p:cNvPicPr>
            <a:picLocks noChangeAspect="1"/>
          </p:cNvPicPr>
          <p:nvPr/>
        </p:nvPicPr>
        <p:blipFill>
          <a:blip r:embed="rId2">
            <a:alphaModFix amt="60140"/>
            <a:extLst/>
          </a:blip>
          <a:srcRect l="0" t="2998" r="0" b="2998"/>
          <a:stretch>
            <a:fillRect/>
          </a:stretch>
        </p:blipFill>
        <p:spPr>
          <a:xfrm>
            <a:off x="-2" y="-1"/>
            <a:ext cx="4781553" cy="2533651"/>
          </a:xfrm>
          <a:prstGeom prst="rect">
            <a:avLst/>
          </a:prstGeom>
          <a:ln w="25400">
            <a:solidFill>
              <a:srgbClr val="DDDDDD"/>
            </a:solidFill>
            <a:miter lim="400000"/>
          </a:ln>
        </p:spPr>
      </p:pic>
      <p:sp>
        <p:nvSpPr>
          <p:cNvPr id="200" name="TextBox 7"/>
          <p:cNvSpPr txBox="1"/>
          <p:nvPr/>
        </p:nvSpPr>
        <p:spPr>
          <a:xfrm>
            <a:off x="1912333" y="558937"/>
            <a:ext cx="2721902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ITC 2026 </a:t>
            </a:r>
            <a:br/>
            <a:r>
              <a:t>Exhibitor</a:t>
            </a:r>
          </a:p>
        </p:txBody>
      </p:sp>
      <p:sp>
        <p:nvSpPr>
          <p:cNvPr id="201" name="Rectangle 8"/>
          <p:cNvSpPr/>
          <p:nvPr/>
        </p:nvSpPr>
        <p:spPr>
          <a:xfrm>
            <a:off x="343471" y="589475"/>
            <a:ext cx="1354702" cy="1354702"/>
          </a:xfrm>
          <a:prstGeom prst="rect">
            <a:avLst/>
          </a:prstGeom>
          <a:gradFill>
            <a:gsLst>
              <a:gs pos="0">
                <a:srgbClr val="535353"/>
              </a:gs>
              <a:gs pos="100000">
                <a:srgbClr val="A7A7A7"/>
              </a:gs>
            </a:gsLst>
            <a:lin ang="5400000"/>
          </a:gra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4A2254"/>
                </a:solidFill>
              </a:defRPr>
            </a:pPr>
          </a:p>
        </p:txBody>
      </p:sp>
      <p:sp>
        <p:nvSpPr>
          <p:cNvPr id="202" name="Picture Placeholder 12"/>
          <p:cNvSpPr/>
          <p:nvPr>
            <p:ph type="pic" sz="quarter" idx="21"/>
          </p:nvPr>
        </p:nvSpPr>
        <p:spPr>
          <a:xfrm>
            <a:off x="417518" y="662916"/>
            <a:ext cx="1206607" cy="120782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203" name="#ITCTestWeek  #EnablingTheModernWorld"/>
          <p:cNvSpPr txBox="1"/>
          <p:nvPr/>
        </p:nvSpPr>
        <p:spPr>
          <a:xfrm>
            <a:off x="319204" y="1947758"/>
            <a:ext cx="121565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aseline="28571" sz="7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#ITCTestWeek </a:t>
            </a:r>
            <a:br/>
            <a:r>
              <a:t>#EnablingTheModernWorld </a:t>
            </a:r>
          </a:p>
        </p:txBody>
      </p:sp>
      <p:sp>
        <p:nvSpPr>
          <p:cNvPr id="204" name="TextBox 7"/>
          <p:cNvSpPr txBox="1"/>
          <p:nvPr/>
        </p:nvSpPr>
        <p:spPr>
          <a:xfrm>
            <a:off x="214265" y="201251"/>
            <a:ext cx="2305422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9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San Antonio, TX | October 11-16, 2026</a:t>
            </a:r>
          </a:p>
        </p:txBody>
      </p:sp>
      <p:pic>
        <p:nvPicPr>
          <p:cNvPr id="205" name="2026-header-logo-standalone.png" descr="2026-header-logo-standalone.png"/>
          <p:cNvPicPr>
            <a:picLocks noChangeAspect="1"/>
          </p:cNvPicPr>
          <p:nvPr/>
        </p:nvPicPr>
        <p:blipFill>
          <a:blip r:embed="rId3">
            <a:extLst/>
          </a:blip>
          <a:srcRect l="0" t="217" r="0" b="217"/>
          <a:stretch>
            <a:fillRect/>
          </a:stretch>
        </p:blipFill>
        <p:spPr>
          <a:xfrm>
            <a:off x="3734753" y="159262"/>
            <a:ext cx="859256" cy="315003"/>
          </a:xfrm>
          <a:prstGeom prst="rect">
            <a:avLst/>
          </a:prstGeom>
          <a:ln w="12700">
            <a:miter lim="400000"/>
          </a:ln>
        </p:spPr>
      </p:pic>
      <p:sp>
        <p:nvSpPr>
          <p:cNvPr id="206" name="Rectangle"/>
          <p:cNvSpPr/>
          <p:nvPr/>
        </p:nvSpPr>
        <p:spPr>
          <a:xfrm>
            <a:off x="44730" y="34838"/>
            <a:ext cx="4686301" cy="2438401"/>
          </a:xfrm>
          <a:prstGeom prst="rect">
            <a:avLst/>
          </a:prstGeom>
          <a:ln w="88900">
            <a:solidFill>
              <a:srgbClr val="535353"/>
            </a:solidFill>
            <a:miter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07" name="Slide Number"/>
          <p:cNvSpPr txBox="1"/>
          <p:nvPr>
            <p:ph type="sldNum" sz="quarter" idx="2"/>
          </p:nvPr>
        </p:nvSpPr>
        <p:spPr>
          <a:xfrm>
            <a:off x="2308013" y="2270568"/>
            <a:ext cx="1114214" cy="143729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326241" y="631653"/>
            <a:ext cx="4124088" cy="1053929"/>
          </a:xfrm>
          <a:prstGeom prst="rect">
            <a:avLst/>
          </a:prstGeom>
        </p:spPr>
        <p:txBody>
          <a:bodyPr anchor="b"/>
          <a:lstStyle>
            <a:lvl1pPr>
              <a:defRPr sz="22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326241" y="1695551"/>
            <a:ext cx="4124088" cy="554237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800">
                <a:solidFill>
                  <a:srgbClr val="888888"/>
                </a:solidFill>
              </a:defRPr>
            </a:lvl1pPr>
            <a:lvl2pPr marL="0" indent="168889">
              <a:buSzTx/>
              <a:buFontTx/>
              <a:buNone/>
              <a:defRPr sz="800">
                <a:solidFill>
                  <a:srgbClr val="888888"/>
                </a:solidFill>
              </a:defRPr>
            </a:lvl2pPr>
            <a:lvl3pPr marL="0" indent="337778">
              <a:buSzTx/>
              <a:buFontTx/>
              <a:buNone/>
              <a:defRPr sz="800">
                <a:solidFill>
                  <a:srgbClr val="888888"/>
                </a:solidFill>
              </a:defRPr>
            </a:lvl3pPr>
            <a:lvl4pPr marL="0" indent="506668">
              <a:buSzTx/>
              <a:buFontTx/>
              <a:buNone/>
              <a:defRPr sz="800">
                <a:solidFill>
                  <a:srgbClr val="888888"/>
                </a:solidFill>
              </a:defRPr>
            </a:lvl4pPr>
            <a:lvl5pPr marL="0" indent="675559">
              <a:buSzTx/>
              <a:buFontTx/>
              <a:buNone/>
              <a:defRPr sz="8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328731" y="674467"/>
            <a:ext cx="2032159" cy="1607579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329354" y="134893"/>
            <a:ext cx="4124088" cy="48972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329354" y="621096"/>
            <a:ext cx="2022820" cy="304390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800"/>
            </a:lvl1pPr>
            <a:lvl2pPr marL="0" indent="168889">
              <a:buSzTx/>
              <a:buFontTx/>
              <a:buNone/>
              <a:defRPr b="1" sz="800"/>
            </a:lvl2pPr>
            <a:lvl3pPr marL="0" indent="337778">
              <a:buSzTx/>
              <a:buFontTx/>
              <a:buNone/>
              <a:defRPr b="1" sz="800"/>
            </a:lvl3pPr>
            <a:lvl4pPr marL="0" indent="506668">
              <a:buSzTx/>
              <a:buFontTx/>
              <a:buNone/>
              <a:defRPr b="1" sz="800"/>
            </a:lvl4pPr>
            <a:lvl5pPr marL="0" indent="675559">
              <a:buSzTx/>
              <a:buFontTx/>
              <a:buNone/>
              <a:defRPr b="1" sz="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2420659" y="621096"/>
            <a:ext cx="2032781" cy="304390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800"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329354" y="168910"/>
            <a:ext cx="1542175" cy="591185"/>
          </a:xfrm>
          <a:prstGeom prst="rect">
            <a:avLst/>
          </a:prstGeom>
        </p:spPr>
        <p:txBody>
          <a:bodyPr anchor="b"/>
          <a:lstStyle>
            <a:lvl1pPr>
              <a:defRPr b="0" sz="11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sz="half" idx="1"/>
          </p:nvPr>
        </p:nvSpPr>
        <p:spPr>
          <a:xfrm>
            <a:off x="2032780" y="364799"/>
            <a:ext cx="2420661" cy="1800535"/>
          </a:xfrm>
          <a:prstGeom prst="rect">
            <a:avLst/>
          </a:prstGeom>
        </p:spPr>
        <p:txBody>
          <a:bodyPr/>
          <a:lstStyle>
            <a:lvl1pPr marL="84444" indent="-84444">
              <a:defRPr sz="1100"/>
            </a:lvl1pPr>
            <a:lvl2pPr marL="261779" indent="-92889">
              <a:defRPr sz="1100"/>
            </a:lvl2pPr>
            <a:lvl3pPr marL="453890" indent="-116111">
              <a:defRPr sz="1100"/>
            </a:lvl3pPr>
            <a:lvl4pPr marL="639368" indent="-132699">
              <a:defRPr sz="1100"/>
            </a:lvl4pPr>
            <a:lvl5pPr marL="808258" indent="-132699">
              <a:defRPr sz="1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/>
          <p:nvPr>
            <p:ph type="body" sz="quarter" idx="21"/>
          </p:nvPr>
        </p:nvSpPr>
        <p:spPr>
          <a:xfrm>
            <a:off x="329354" y="760094"/>
            <a:ext cx="1542175" cy="1408171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500"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/>
          <p:nvPr>
            <p:ph type="title"/>
          </p:nvPr>
        </p:nvSpPr>
        <p:spPr>
          <a:xfrm>
            <a:off x="329354" y="168910"/>
            <a:ext cx="1542175" cy="591185"/>
          </a:xfrm>
          <a:prstGeom prst="rect">
            <a:avLst/>
          </a:prstGeom>
        </p:spPr>
        <p:txBody>
          <a:bodyPr anchor="b"/>
          <a:lstStyle>
            <a:lvl1pPr>
              <a:defRPr sz="11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Picture Placeholder 2"/>
          <p:cNvSpPr/>
          <p:nvPr>
            <p:ph type="pic" sz="half" idx="21"/>
          </p:nvPr>
        </p:nvSpPr>
        <p:spPr>
          <a:xfrm>
            <a:off x="2032780" y="364799"/>
            <a:ext cx="2420661" cy="1800535"/>
          </a:xfrm>
          <a:prstGeom prst="rect">
            <a:avLst/>
          </a:prstGeom>
          <a:ln w="25400">
            <a:solidFill>
              <a:srgbClr val="DDDDDD"/>
            </a:solidFill>
          </a:ln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329354" y="760094"/>
            <a:ext cx="1542175" cy="1408171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500"/>
            </a:lvl1pPr>
            <a:lvl2pPr marL="0" indent="168889">
              <a:buSzTx/>
              <a:buFontTx/>
              <a:buNone/>
              <a:defRPr sz="500"/>
            </a:lvl2pPr>
            <a:lvl3pPr marL="0" indent="337778">
              <a:buSzTx/>
              <a:buFontTx/>
              <a:buNone/>
              <a:defRPr sz="500"/>
            </a:lvl3pPr>
            <a:lvl4pPr marL="0" indent="506668">
              <a:buSzTx/>
              <a:buFontTx/>
              <a:buNone/>
              <a:defRPr sz="500"/>
            </a:lvl4pPr>
            <a:lvl5pPr marL="0" indent="675559">
              <a:buSzTx/>
              <a:buFontTx/>
              <a:buNone/>
              <a:defRPr sz="5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28731" y="134893"/>
            <a:ext cx="4124089" cy="4897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28731" y="674467"/>
            <a:ext cx="4124089" cy="16075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4297184" y="2343901"/>
            <a:ext cx="155635" cy="14372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4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337778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6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1pPr>
      <a:lvl2pPr marL="0" marR="0" indent="0" algn="l" defTabSz="337778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6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2pPr>
      <a:lvl3pPr marL="0" marR="0" indent="0" algn="l" defTabSz="337778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6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3pPr>
      <a:lvl4pPr marL="0" marR="0" indent="0" algn="l" defTabSz="337778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6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4pPr>
      <a:lvl5pPr marL="0" marR="0" indent="0" algn="l" defTabSz="337778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6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5pPr>
      <a:lvl6pPr marL="0" marR="0" indent="0" algn="l" defTabSz="337778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6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6pPr>
      <a:lvl7pPr marL="0" marR="0" indent="0" algn="l" defTabSz="337778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6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7pPr>
      <a:lvl8pPr marL="0" marR="0" indent="0" algn="l" defTabSz="337778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6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8pPr>
      <a:lvl9pPr marL="0" marR="0" indent="0" algn="l" defTabSz="337778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6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9pPr>
    </p:titleStyle>
    <p:bodyStyle>
      <a:lvl1pPr marL="84444" marR="0" indent="-84444" algn="l" defTabSz="337778" latinLnBrk="0">
        <a:lnSpc>
          <a:spcPct val="90000"/>
        </a:lnSpc>
        <a:spcBef>
          <a:spcPts val="3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10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1pPr>
      <a:lvl2pPr marL="274446" marR="0" indent="-105556" algn="l" defTabSz="337778" latinLnBrk="0">
        <a:lnSpc>
          <a:spcPct val="90000"/>
        </a:lnSpc>
        <a:spcBef>
          <a:spcPts val="3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10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2pPr>
      <a:lvl3pPr marL="458414" marR="0" indent="-120635" algn="l" defTabSz="337778" latinLnBrk="0">
        <a:lnSpc>
          <a:spcPct val="90000"/>
        </a:lnSpc>
        <a:spcBef>
          <a:spcPts val="3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10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3pPr>
      <a:lvl4pPr marL="647410" marR="0" indent="-140741" algn="l" defTabSz="337778" latinLnBrk="0">
        <a:lnSpc>
          <a:spcPct val="90000"/>
        </a:lnSpc>
        <a:spcBef>
          <a:spcPts val="3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10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4pPr>
      <a:lvl5pPr marL="816300" marR="0" indent="-140741" algn="l" defTabSz="337778" latinLnBrk="0">
        <a:lnSpc>
          <a:spcPct val="90000"/>
        </a:lnSpc>
        <a:spcBef>
          <a:spcPts val="3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10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5pPr>
      <a:lvl6pPr marL="985189" marR="0" indent="-140741" algn="l" defTabSz="337778" latinLnBrk="0">
        <a:lnSpc>
          <a:spcPct val="90000"/>
        </a:lnSpc>
        <a:spcBef>
          <a:spcPts val="3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10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6pPr>
      <a:lvl7pPr marL="1154079" marR="0" indent="-140741" algn="l" defTabSz="337778" latinLnBrk="0">
        <a:lnSpc>
          <a:spcPct val="90000"/>
        </a:lnSpc>
        <a:spcBef>
          <a:spcPts val="3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10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7pPr>
      <a:lvl8pPr marL="1322969" marR="0" indent="-140741" algn="l" defTabSz="337778" latinLnBrk="0">
        <a:lnSpc>
          <a:spcPct val="90000"/>
        </a:lnSpc>
        <a:spcBef>
          <a:spcPts val="3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10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8pPr>
      <a:lvl9pPr marL="1491858" marR="0" indent="-140741" algn="l" defTabSz="337778" latinLnBrk="0">
        <a:lnSpc>
          <a:spcPct val="90000"/>
        </a:lnSpc>
        <a:spcBef>
          <a:spcPts val="3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10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Rectangle 2"/>
          <p:cNvSpPr/>
          <p:nvPr/>
        </p:nvSpPr>
        <p:spPr>
          <a:xfrm>
            <a:off x="0" y="-1123950"/>
            <a:ext cx="4781550" cy="478155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 sz="2300"/>
            </a:pPr>
          </a:p>
        </p:txBody>
      </p:sp>
      <p:sp>
        <p:nvSpPr>
          <p:cNvPr id="217" name="TextBox 3"/>
          <p:cNvSpPr txBox="1"/>
          <p:nvPr/>
        </p:nvSpPr>
        <p:spPr>
          <a:xfrm>
            <a:off x="147391" y="149617"/>
            <a:ext cx="4453342" cy="1704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1200">
                <a:latin typeface="+mj-lt"/>
                <a:ea typeface="+mj-ea"/>
                <a:cs typeface="+mj-cs"/>
                <a:sym typeface="Helvetica"/>
              </a:defRPr>
            </a:pPr>
            <a:r>
              <a:t>Step-by-Step Instructions</a:t>
            </a:r>
            <a:r>
              <a:rPr b="0"/>
              <a:t>:</a:t>
            </a:r>
            <a:endParaRPr b="0"/>
          </a:p>
          <a:p>
            <a:pPr>
              <a:defRPr sz="1200">
                <a:latin typeface="+mj-lt"/>
                <a:ea typeface="+mj-ea"/>
                <a:cs typeface="+mj-cs"/>
                <a:sym typeface="Helvetica"/>
              </a:defRPr>
            </a:pPr>
          </a:p>
          <a:p>
            <a:pPr marL="448256" indent="-448256">
              <a:buSzPct val="100000"/>
              <a:buAutoNum type="arabicPeriod" startAt="1"/>
              <a:defRPr sz="900">
                <a:solidFill>
                  <a:srgbClr val="323338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Select the slide with your preferred color.</a:t>
            </a:r>
          </a:p>
          <a:p>
            <a:pPr marL="448256" indent="-448256">
              <a:buSzPct val="100000"/>
              <a:buAutoNum type="arabicPeriod" startAt="1"/>
              <a:defRPr sz="900">
                <a:solidFill>
                  <a:srgbClr val="323338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Click the photo icon in the middle of the circle and select your preferred photo from your files. </a:t>
            </a:r>
          </a:p>
          <a:p>
            <a:pPr marL="448256" indent="-448256">
              <a:buSzPct val="100000"/>
              <a:buAutoNum type="arabicPeriod" startAt="1"/>
              <a:defRPr sz="900">
                <a:solidFill>
                  <a:srgbClr val="323338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Click on the slide with your new profile image and in the main menu select </a:t>
            </a:r>
            <a:r>
              <a:rPr b="1"/>
              <a:t>File&gt; Export</a:t>
            </a:r>
            <a:r>
              <a:t>. </a:t>
            </a:r>
          </a:p>
          <a:p>
            <a:pPr marL="448256" indent="-448256">
              <a:buSzPct val="100000"/>
              <a:buAutoNum type="arabicPeriod" startAt="1"/>
              <a:defRPr sz="900">
                <a:solidFill>
                  <a:srgbClr val="323338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Next, “</a:t>
            </a:r>
            <a:r>
              <a:rPr b="1"/>
              <a:t>change file to JPEG” </a:t>
            </a:r>
            <a:r>
              <a:t>and </a:t>
            </a:r>
            <a:r>
              <a:rPr b="1"/>
              <a:t>Export</a:t>
            </a:r>
            <a:r>
              <a:t>. </a:t>
            </a:r>
          </a:p>
          <a:p>
            <a:pPr marL="448256" indent="-448256">
              <a:buSzPct val="100000"/>
              <a:buAutoNum type="arabicPeriod" startAt="1"/>
              <a:defRPr sz="900">
                <a:solidFill>
                  <a:srgbClr val="323338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You can upload your new profile photo to LinkedIn! Or you can add to your LinkedIn Profile under Featured.</a:t>
            </a:r>
          </a:p>
          <a:p>
            <a:pPr marL="448256" indent="-448256">
              <a:buSzPct val="100000"/>
              <a:buAutoNum type="arabicPeriod" startAt="1"/>
              <a:defRPr sz="900">
                <a:solidFill>
                  <a:srgbClr val="323338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For Featured – click add profile; click recommend; select feature, add media.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TextBox 5"/>
          <p:cNvSpPr txBox="1"/>
          <p:nvPr/>
        </p:nvSpPr>
        <p:spPr>
          <a:xfrm>
            <a:off x="1916061" y="1183004"/>
            <a:ext cx="2714447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/>
            <a:r>
              <a:t>Session Information Goes here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Picture Placeholder 5" descr="Picture Placeholder 5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22" name="TextBox 6"/>
          <p:cNvSpPr txBox="1"/>
          <p:nvPr/>
        </p:nvSpPr>
        <p:spPr>
          <a:xfrm>
            <a:off x="1916061" y="1184759"/>
            <a:ext cx="2714447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/>
            <a:r>
              <a:t>Session Information Goes here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Picture Placeholder 2" descr="Picture Placeholder 2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398477" y="662729"/>
            <a:ext cx="1237378" cy="1212212"/>
          </a:xfrm>
          <a:prstGeom prst="rect">
            <a:avLst/>
          </a:prstGeom>
        </p:spPr>
      </p:pic>
      <p:sp>
        <p:nvSpPr>
          <p:cNvPr id="225" name="TextBox 6"/>
          <p:cNvSpPr txBox="1"/>
          <p:nvPr/>
        </p:nvSpPr>
        <p:spPr>
          <a:xfrm>
            <a:off x="1916061" y="1184759"/>
            <a:ext cx="2714447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/>
            <a:r>
              <a:t>Session Information Goes here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Picture Placeholder 2" descr="Picture Placeholder 2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398477" y="662729"/>
            <a:ext cx="1237378" cy="1212212"/>
          </a:xfrm>
          <a:prstGeom prst="rect">
            <a:avLst/>
          </a:prstGeom>
        </p:spPr>
      </p:pic>
      <p:sp>
        <p:nvSpPr>
          <p:cNvPr id="228" name="TextBox 6"/>
          <p:cNvSpPr txBox="1"/>
          <p:nvPr/>
        </p:nvSpPr>
        <p:spPr>
          <a:xfrm>
            <a:off x="1916061" y="1184759"/>
            <a:ext cx="2714447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/>
            <a:r>
              <a:t>Session Information Goes here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Picture Placeholder 1" descr="Picture Placeholder 1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31" name="TextBox 6"/>
          <p:cNvSpPr txBox="1"/>
          <p:nvPr/>
        </p:nvSpPr>
        <p:spPr>
          <a:xfrm>
            <a:off x="1916061" y="1184759"/>
            <a:ext cx="2714447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/>
            <a:r>
              <a:t>Session Information Goes here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Picture Placeholder 2" descr="Picture Placeholder 2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398477" y="662729"/>
            <a:ext cx="1237378" cy="1212212"/>
          </a:xfrm>
          <a:prstGeom prst="rect">
            <a:avLst/>
          </a:prstGeom>
        </p:spPr>
      </p:pic>
      <p:sp>
        <p:nvSpPr>
          <p:cNvPr id="234" name="TextBox 6"/>
          <p:cNvSpPr txBox="1"/>
          <p:nvPr/>
        </p:nvSpPr>
        <p:spPr>
          <a:xfrm>
            <a:off x="1916061" y="1184759"/>
            <a:ext cx="2714447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Session Information Goes here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2013 - 2022 Theme">
  <a:themeElements>
    <a:clrScheme name="Office 2013 - 2022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2013 - 2022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2013 - 2022 Theme">
  <a:themeElements>
    <a:clrScheme name="Office 2013 - 2022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2013 - 2022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